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4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3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944" y="2312509"/>
            <a:ext cx="4888112" cy="446082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4944" y="6908803"/>
            <a:ext cx="4888112" cy="2438398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95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0" y="7625554"/>
            <a:ext cx="5829993" cy="144286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6419" y="1241353"/>
            <a:ext cx="5525174" cy="5714020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9082183"/>
            <a:ext cx="5830004" cy="1213284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2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1083734"/>
            <a:ext cx="5830004" cy="6092880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7475237"/>
            <a:ext cx="5830004" cy="2820231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32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1551269"/>
            <a:ext cx="5232798" cy="4853182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6417835"/>
            <a:ext cx="4923168" cy="1057401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7773862"/>
            <a:ext cx="5830004" cy="252631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3220" y="1578416"/>
            <a:ext cx="410166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7598" y="5546693"/>
            <a:ext cx="415231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8237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3802174"/>
            <a:ext cx="5830004" cy="4465484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8288595"/>
            <a:ext cx="5830004" cy="2027812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93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3999" y="1083734"/>
            <a:ext cx="5830004" cy="28535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3998" y="4208165"/>
            <a:ext cx="1855674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3998" y="5232634"/>
            <a:ext cx="1855674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4469" y="4208165"/>
            <a:ext cx="1851481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498259" y="5232634"/>
            <a:ext cx="1858135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4208165"/>
            <a:ext cx="1859022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84981" y="5232634"/>
            <a:ext cx="1859022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82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3999" y="1085817"/>
            <a:ext cx="5830004" cy="28514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3999" y="7475235"/>
            <a:ext cx="1854230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3999" y="4208166"/>
            <a:ext cx="1854230" cy="2709333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3999" y="8499702"/>
            <a:ext cx="1854230" cy="179576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052" y="7475235"/>
            <a:ext cx="1857278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498258" y="4208166"/>
            <a:ext cx="1858136" cy="2709333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498258" y="8499701"/>
            <a:ext cx="1858136" cy="1795767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7475235"/>
            <a:ext cx="1856633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484981" y="4208166"/>
            <a:ext cx="1859022" cy="2709333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84910" y="8499697"/>
            <a:ext cx="1859093" cy="179577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84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3999" y="4208168"/>
            <a:ext cx="5830004" cy="60873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239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83738"/>
            <a:ext cx="1436246" cy="9211732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3999" y="1083738"/>
            <a:ext cx="4308032" cy="9211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7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3997" y="4208166"/>
            <a:ext cx="5829653" cy="60873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88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8" y="1473004"/>
            <a:ext cx="5822861" cy="4865456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998" y="6502149"/>
            <a:ext cx="5822861" cy="2432325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3997" y="4208166"/>
            <a:ext cx="2872140" cy="60873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3471862" y="4208166"/>
            <a:ext cx="2871788" cy="60873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75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4809" y="4215143"/>
            <a:ext cx="2741330" cy="120887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3998" y="5424024"/>
            <a:ext cx="2872140" cy="48714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97988" y="4215143"/>
            <a:ext cx="2746015" cy="120887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3471863" y="5424024"/>
            <a:ext cx="2871788" cy="48714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0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2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8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8" y="1083734"/>
            <a:ext cx="2213825" cy="3596892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2856410" y="1083736"/>
            <a:ext cx="3487592" cy="921173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4680626"/>
            <a:ext cx="2213825" cy="5614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3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1083733"/>
            <a:ext cx="3097214" cy="3596896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53203" y="1083735"/>
            <a:ext cx="2254388" cy="9211733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4680629"/>
            <a:ext cx="3097203" cy="5614839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4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6858002" cy="1219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999" y="4208168"/>
            <a:ext cx="5830004" cy="608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9290" y="10459158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999" y="10459158"/>
            <a:ext cx="37534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14132" y="10459158"/>
            <a:ext cx="42987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1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475" y="245938"/>
            <a:ext cx="5382427" cy="1258067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rgbClr val="0000FF"/>
                </a:solidFill>
              </a:rPr>
              <a:t>屏東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縣立新園國小</a:t>
            </a:r>
            <a:r>
              <a:rPr lang="en-US" altLang="zh-TW" sz="4000" b="1" dirty="0" smtClean="0">
                <a:solidFill>
                  <a:srgbClr val="0000FF"/>
                </a:solidFill>
              </a:rPr>
              <a:t/>
            </a:r>
            <a:br>
              <a:rPr lang="en-US" altLang="zh-TW" sz="4000" b="1" dirty="0" smtClean="0">
                <a:solidFill>
                  <a:srgbClr val="0000FF"/>
                </a:solidFill>
              </a:rPr>
            </a:br>
            <a:r>
              <a:rPr lang="en-US" altLang="zh-TW" sz="4000" b="1" dirty="0" smtClean="0">
                <a:solidFill>
                  <a:srgbClr val="0000FF"/>
                </a:solidFill>
              </a:rPr>
              <a:t>114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學年度新生報到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2007212" y="1708605"/>
            <a:ext cx="2796955" cy="904697"/>
            <a:chOff x="1713115" y="1328028"/>
            <a:chExt cx="2501200" cy="1191249"/>
          </a:xfrm>
        </p:grpSpPr>
        <p:sp>
          <p:nvSpPr>
            <p:cNvPr id="8" name="圓角矩形 7"/>
            <p:cNvSpPr/>
            <p:nvPr/>
          </p:nvSpPr>
          <p:spPr>
            <a:xfrm>
              <a:off x="1831816" y="1328028"/>
              <a:ext cx="2382499" cy="1191249"/>
            </a:xfrm>
            <a:prstGeom prst="roundRect">
              <a:avLst>
                <a:gd name="adj" fmla="val 10000"/>
              </a:avLst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1713115" y="1631694"/>
              <a:ext cx="2501200" cy="691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4000" kern="1200" dirty="0" smtClean="0"/>
                <a:t>1.</a:t>
              </a:r>
              <a:r>
                <a:rPr lang="zh-TW" altLang="en-US" sz="4000" kern="1200" dirty="0" smtClean="0"/>
                <a:t>親自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sp>
        <p:nvSpPr>
          <p:cNvPr id="28" name="文字方塊 27"/>
          <p:cNvSpPr txBox="1"/>
          <p:nvPr/>
        </p:nvSpPr>
        <p:spPr>
          <a:xfrm>
            <a:off x="3910147" y="11665975"/>
            <a:ext cx="2815117" cy="47751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00B0F0"/>
                </a:solidFill>
              </a:rPr>
              <a:t> </a:t>
            </a:r>
            <a:r>
              <a:rPr lang="zh-TW" altLang="en-US" sz="2400" b="1" dirty="0" smtClean="0">
                <a:solidFill>
                  <a:srgbClr val="00B0F0"/>
                </a:solidFill>
              </a:rPr>
              <a:t>屏東</a:t>
            </a:r>
            <a:r>
              <a:rPr lang="zh-TW" altLang="en-US" sz="2400" b="1" dirty="0" smtClean="0">
                <a:solidFill>
                  <a:srgbClr val="00B0F0"/>
                </a:solidFill>
              </a:rPr>
              <a:t>縣立新園國小</a:t>
            </a:r>
            <a:endParaRPr lang="zh-TW" altLang="en-US" sz="2400" b="1" dirty="0">
              <a:solidFill>
                <a:srgbClr val="00B0F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3244110" y="263506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圓角矩形 4"/>
          <p:cNvSpPr txBox="1"/>
          <p:nvPr/>
        </p:nvSpPr>
        <p:spPr>
          <a:xfrm>
            <a:off x="1898303" y="3517827"/>
            <a:ext cx="3609851" cy="35030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攜帶</a:t>
            </a:r>
            <a: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戶口名簿</a:t>
            </a:r>
            <a:r>
              <a:rPr lang="zh-TW" altLang="en-US" sz="28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28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新生的戶籍要在裡頭</a:t>
            </a:r>
            <a:r>
              <a:rPr lang="en-US" altLang="zh-TW" sz="2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8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</a:t>
            </a:r>
            <a:r>
              <a:rPr lang="en-US" altLang="zh-TW" sz="2800" b="1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b="1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08:00~12:00</a:t>
            </a: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教導處報名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sp>
        <p:nvSpPr>
          <p:cNvPr id="25" name="圓角矩形 24"/>
          <p:cNvSpPr/>
          <p:nvPr/>
        </p:nvSpPr>
        <p:spPr>
          <a:xfrm>
            <a:off x="1684738" y="3280419"/>
            <a:ext cx="3827667" cy="3332023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grpSp>
        <p:nvGrpSpPr>
          <p:cNvPr id="11" name="群組 10"/>
          <p:cNvGrpSpPr/>
          <p:nvPr/>
        </p:nvGrpSpPr>
        <p:grpSpPr>
          <a:xfrm>
            <a:off x="2007212" y="1697763"/>
            <a:ext cx="2796955" cy="904697"/>
            <a:chOff x="1713115" y="1328028"/>
            <a:chExt cx="2501200" cy="1191249"/>
          </a:xfrm>
        </p:grpSpPr>
        <p:sp>
          <p:nvSpPr>
            <p:cNvPr id="12" name="圓角矩形 11"/>
            <p:cNvSpPr/>
            <p:nvPr/>
          </p:nvSpPr>
          <p:spPr>
            <a:xfrm>
              <a:off x="1831816" y="1328028"/>
              <a:ext cx="2382499" cy="1191249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圓角矩形 4"/>
            <p:cNvSpPr txBox="1"/>
            <p:nvPr/>
          </p:nvSpPr>
          <p:spPr>
            <a:xfrm>
              <a:off x="1713115" y="1631694"/>
              <a:ext cx="2501200" cy="691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4000" kern="1200" dirty="0" smtClean="0">
                  <a:solidFill>
                    <a:srgbClr val="FF0000"/>
                  </a:solidFill>
                </a:rPr>
                <a:t>1.</a:t>
              </a:r>
              <a:r>
                <a:rPr lang="zh-TW" altLang="en-US" sz="4000" kern="1200" dirty="0" smtClean="0">
                  <a:solidFill>
                    <a:srgbClr val="FF0000"/>
                  </a:solidFill>
                </a:rPr>
                <a:t>親自</a:t>
              </a:r>
              <a:r>
                <a:rPr lang="zh-TW" altLang="en-US" sz="4000" kern="1200" dirty="0" smtClean="0">
                  <a:solidFill>
                    <a:srgbClr val="FF0000"/>
                  </a:solidFill>
                </a:rPr>
                <a:t>報到</a:t>
              </a:r>
              <a:endParaRPr lang="zh-TW" altLang="en-US" sz="4000" kern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圓角矩形 16"/>
          <p:cNvSpPr/>
          <p:nvPr/>
        </p:nvSpPr>
        <p:spPr>
          <a:xfrm>
            <a:off x="1684738" y="8237344"/>
            <a:ext cx="3827667" cy="3428631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grpSp>
        <p:nvGrpSpPr>
          <p:cNvPr id="18" name="群組 17"/>
          <p:cNvGrpSpPr/>
          <p:nvPr/>
        </p:nvGrpSpPr>
        <p:grpSpPr>
          <a:xfrm>
            <a:off x="323473" y="6647010"/>
            <a:ext cx="5148178" cy="904697"/>
            <a:chOff x="1068735" y="1240015"/>
            <a:chExt cx="2518742" cy="1191249"/>
          </a:xfrm>
        </p:grpSpPr>
        <p:sp>
          <p:nvSpPr>
            <p:cNvPr id="20" name="圓角矩形 19"/>
            <p:cNvSpPr/>
            <p:nvPr/>
          </p:nvSpPr>
          <p:spPr>
            <a:xfrm>
              <a:off x="1785936" y="1240015"/>
              <a:ext cx="1801541" cy="1191249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圓角矩形 4"/>
            <p:cNvSpPr txBox="1"/>
            <p:nvPr/>
          </p:nvSpPr>
          <p:spPr>
            <a:xfrm>
              <a:off x="1068735" y="1455475"/>
              <a:ext cx="2501200" cy="88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          </a:t>
              </a:r>
              <a:r>
                <a:rPr lang="en-US" altLang="zh-TW" sz="4000" kern="1200" dirty="0" smtClean="0">
                  <a:solidFill>
                    <a:srgbClr val="FF0000"/>
                  </a:solidFill>
                </a:rPr>
                <a:t>2.</a:t>
              </a:r>
              <a:r>
                <a:rPr lang="zh-TW" altLang="en-US" sz="4000" kern="1200" dirty="0" smtClean="0">
                  <a:solidFill>
                    <a:srgbClr val="FF0000"/>
                  </a:solidFill>
                </a:rPr>
                <a:t>郵寄</a:t>
              </a:r>
              <a:r>
                <a:rPr lang="en-US" altLang="zh-TW" sz="4000" kern="1200" dirty="0" smtClean="0">
                  <a:solidFill>
                    <a:srgbClr val="FF0000"/>
                  </a:solidFill>
                </a:rPr>
                <a:t>+</a:t>
              </a:r>
              <a:r>
                <a:rPr lang="zh-TW" altLang="en-US" sz="4000" kern="1200" dirty="0" smtClean="0">
                  <a:solidFill>
                    <a:srgbClr val="FF0000"/>
                  </a:solidFill>
                </a:rPr>
                <a:t>電詢</a:t>
              </a:r>
              <a:endParaRPr lang="zh-TW" altLang="en-US" sz="4000" kern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9" name="圓角矩形 4"/>
          <p:cNvSpPr txBox="1"/>
          <p:nvPr/>
        </p:nvSpPr>
        <p:spPr>
          <a:xfrm>
            <a:off x="1825944" y="8688992"/>
            <a:ext cx="3609851" cy="35030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請備妥</a:t>
            </a:r>
            <a: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b="1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戶口名簿</a:t>
            </a:r>
            <a:r>
              <a:rPr lang="zh-TW" altLang="en-US" sz="2800" b="1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」影本</a:t>
            </a:r>
            <a:endParaRPr lang="en-US" altLang="zh-TW" sz="2800" b="1" kern="1200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1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b="1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新生資料表</a:t>
            </a:r>
            <a:endParaRPr lang="en-US" altLang="zh-TW" sz="2800" b="1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1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b="1" kern="12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本土語選單</a:t>
            </a:r>
            <a:endParaRPr lang="en-US" altLang="zh-TW" sz="2800" b="1" kern="1200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寄至屏東縣新園鄉新</a:t>
            </a:r>
            <a:endParaRPr lang="en-US" altLang="zh-TW" sz="28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園國小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教導處教務組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記得來電詢問是否</a:t>
            </a:r>
            <a:endParaRPr lang="en-US" altLang="zh-TW" sz="2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有收到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sp>
        <p:nvSpPr>
          <p:cNvPr id="22" name="向下箭號 21"/>
          <p:cNvSpPr/>
          <p:nvPr/>
        </p:nvSpPr>
        <p:spPr>
          <a:xfrm>
            <a:off x="3278390" y="7613747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227</TotalTime>
  <Words>32</Words>
  <Application>Microsoft Office PowerPoint</Application>
  <PresentationFormat>寬螢幕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Tw Cen MT</vt:lpstr>
      <vt:lpstr>小水滴</vt:lpstr>
      <vt:lpstr>屏東縣立新園國小 114學年度新生報到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37</cp:revision>
  <cp:lastPrinted>2022-03-31T05:41:33Z</cp:lastPrinted>
  <dcterms:created xsi:type="dcterms:W3CDTF">2021-06-03T02:23:27Z</dcterms:created>
  <dcterms:modified xsi:type="dcterms:W3CDTF">2025-02-21T01:12:20Z</dcterms:modified>
</cp:coreProperties>
</file>